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DB74-F2CE-A97A-362C-2D24D519C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E9428-07CB-AD11-0313-59631E373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BB413-B3E2-77BD-7ACA-4B3C96F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E5794-58CF-0288-55B0-F606B0B2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CB1E-13AF-3F95-1AF6-82BA52C2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619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8B01-F68A-653F-0A48-41252123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F65B2-8513-CA87-3E57-0615EDF49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F47A6-C0B4-156D-69C1-E967CA5A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D0C31-4C4B-C4A3-EF72-3A6A4AA7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A3D5B-1126-DCDF-7267-1904B118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917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D6FCE-BCC0-F160-D076-7A11A327A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07117-AC0A-70E3-2B4D-C3F68C48C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3F8B6-BDEC-8E03-936D-477BE0C5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CAB1-FA7A-FD3B-3369-FA322F7D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696E-C4DE-9B89-299F-850881CE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595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7999-80D6-4ACB-1E8D-3E3A4B9D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2995-E56C-62FB-DDCC-C29307FE0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67933-E03D-CD45-B567-B9ECCF81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45BF8-142C-2A39-E72B-853176F2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ADDFB-A3F4-CE2D-5DFC-CAB5187F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39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631F-B62D-3F11-3D50-665ED5E6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D49A8-D41E-DF43-E8E0-C66A2C6D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C699-A4E4-268D-3BF3-293059D3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7158C-FA84-6296-04D7-95C24E50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41EB-CCDF-54D0-7828-A488FC67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372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AA9D-0348-0993-7E46-07686907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70CE-6B70-4E7C-82E4-0CDBEA0A8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336D2-CE0F-1283-6916-2BDBE61C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A3623-CEE8-1922-012A-2A3BE921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E3A6C-3ECC-B9E9-219B-208AA2169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E1B4E-EC0A-A03F-7E02-80464D0E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91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712B-ED3F-35C5-2CEA-75154E60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8601B-AAF5-8D17-3741-F7185352A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BEAED-F089-B129-F9E5-D7F51565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7B8E6-DC0C-0276-B3AF-187F1636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C4928-44BC-2E8F-9B69-930C9824B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B8DB7-63D5-177F-BC8E-74F8EB57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A1260-F0A7-C6E9-F5BA-379D7CE0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1888C-C757-8141-6CB3-220AA358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46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D540-588F-91C8-95A4-BA18D6DC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04BF9-06C1-F1F4-DDD7-4AD0A63D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0BED2-619E-1F82-0043-FA915792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4DBA3-4D69-05EB-28EA-5C74553F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D98DD-4345-37C0-E548-DBD0155A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0E99B-506B-1D95-2EF4-4B2C0EA9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25CF-ACC0-CDF7-4166-E6BD3269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357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40F8-104D-DF08-20C7-AFE335E4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7F2E-7E12-065C-3081-04E87800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5EC26-2817-83E3-0A3E-2832BB352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B7B09-459C-DE9B-9F95-5215985A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FCC0A-1FF0-F15E-042B-C503125F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A7BBB-C2C2-685B-7AC0-04FAFF5E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944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0897-87CE-315F-79EC-8F0F1994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45380-B76F-E985-5861-C26DF4064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AA905-1E8F-598A-FDE9-309E4BEE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7F164-82B1-5257-C740-F47E2CA0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CA2D0-A8BA-0B69-FAF0-468BDE62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B6C7D-497D-065F-AE3F-A8D9E9E8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626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8D607-2971-F868-B691-33FB7833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3DA0D-2E7F-95EF-FB06-374AA026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CE2D7-6EA2-EA0B-C1A2-ED24A7B4F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038F-39F9-49B7-8FEA-CEE671B2E58A}" type="datetimeFigureOut">
              <a:rPr lang="en-PH" smtClean="0"/>
              <a:t>19/04/2023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1374-3D1A-C503-F51C-518A14301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86A3C-368D-05BA-10AE-65248473D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26C9F-531D-4DF7-BE58-8EF526E56C0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669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ebaser.it/radiohead/the-bends/recensione-sallu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vermesongs.com/2019/03/the-best-radiohead-covers-ev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vermesongs.com/2019/03/the-best-radiohead-covers-ever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vermesongs.com/2019/03/the-best-radiohead-covers-ev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vermesongs.com/2019/03/the-best-radiohead-covers-ev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38241-9C57-47E0-9B9F-3657F50B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0" r="12900"/>
          <a:stretch/>
        </p:blipFill>
        <p:spPr>
          <a:xfrm>
            <a:off x="-13447" y="0"/>
            <a:ext cx="12218894" cy="693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6B01-E75F-8650-0BB6-49CC8D8F7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Fake plastic trees</a:t>
            </a:r>
            <a:endParaRPr lang="en-PH" dirty="0">
              <a:solidFill>
                <a:schemeClr val="tx1">
                  <a:lumMod val="85000"/>
                  <a:lumOff val="15000"/>
                </a:schemeClr>
              </a:solidFill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74E8B-9503-EB54-A821-6DE8B2BCB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Radiohead</a:t>
            </a:r>
            <a:endParaRPr lang="en-PH" sz="5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A26FE-E95C-C07C-5B9B-8AF8C5B7E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9963" y="132790"/>
            <a:ext cx="1887072" cy="1887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309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BBD771C-544B-65F4-F731-805FF711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636"/>
          <a:stretch/>
        </p:blipFill>
        <p:spPr>
          <a:xfrm>
            <a:off x="0" y="0"/>
            <a:ext cx="12192000" cy="7027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6B7A2-06D5-9647-781D-06B57DFC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365125"/>
            <a:ext cx="1073523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Fake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Plasitc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Trees</a:t>
            </a:r>
            <a:endParaRPr lang="en-PH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EF93F-91F9-984C-FE48-14D30AE73A4C}"/>
              </a:ext>
            </a:extLst>
          </p:cNvPr>
          <p:cNvSpPr txBox="1"/>
          <p:nvPr/>
        </p:nvSpPr>
        <p:spPr>
          <a:xfrm>
            <a:off x="1175949" y="2315120"/>
            <a:ext cx="1035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 </a:t>
            </a:r>
            <a:endParaRPr lang="en-PH" sz="40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B138C-419C-D06D-170D-411E36E4FF77}"/>
              </a:ext>
            </a:extLst>
          </p:cNvPr>
          <p:cNvSpPr txBox="1"/>
          <p:nvPr/>
        </p:nvSpPr>
        <p:spPr>
          <a:xfrm>
            <a:off x="191070" y="1247399"/>
            <a:ext cx="10358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Her green plastic watering can </a:t>
            </a:r>
          </a:p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For her fake Chinese rubber plant</a:t>
            </a:r>
          </a:p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In the fake plastic earth</a:t>
            </a:r>
          </a:p>
          <a:p>
            <a:endParaRPr lang="en-US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That she bought from a rubber man</a:t>
            </a:r>
          </a:p>
          <a:p>
            <a:r>
              <a:rPr lang="en-PH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In a town full of rubber plans</a:t>
            </a:r>
          </a:p>
          <a:p>
            <a:r>
              <a:rPr lang="en-PH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</a:p>
          <a:p>
            <a:r>
              <a:rPr lang="en-PH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It wears her out</a:t>
            </a:r>
          </a:p>
          <a:p>
            <a:r>
              <a:rPr lang="en-PH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It wears her out </a:t>
            </a:r>
          </a:p>
          <a:p>
            <a:r>
              <a:rPr lang="en-PH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It wears her out</a:t>
            </a:r>
          </a:p>
          <a:p>
            <a:r>
              <a:rPr lang="en-PH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It wears her out</a:t>
            </a:r>
          </a:p>
          <a:p>
            <a:endParaRPr lang="en-US" sz="3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00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BBD771C-544B-65F4-F731-805FF711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636"/>
          <a:stretch/>
        </p:blipFill>
        <p:spPr>
          <a:xfrm>
            <a:off x="0" y="0"/>
            <a:ext cx="12192000" cy="7027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6B7A2-06D5-9647-781D-06B57DFC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365125"/>
            <a:ext cx="1073523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Fake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Plasitc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Trees</a:t>
            </a:r>
            <a:endParaRPr lang="en-PH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EF93F-91F9-984C-FE48-14D30AE73A4C}"/>
              </a:ext>
            </a:extLst>
          </p:cNvPr>
          <p:cNvSpPr txBox="1"/>
          <p:nvPr/>
        </p:nvSpPr>
        <p:spPr>
          <a:xfrm>
            <a:off x="916641" y="2055813"/>
            <a:ext cx="1035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 </a:t>
            </a:r>
            <a:endParaRPr lang="en-PH" sz="40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B138C-419C-D06D-170D-411E36E4FF77}"/>
              </a:ext>
            </a:extLst>
          </p:cNvPr>
          <p:cNvSpPr txBox="1"/>
          <p:nvPr/>
        </p:nvSpPr>
        <p:spPr>
          <a:xfrm>
            <a:off x="197222" y="1542925"/>
            <a:ext cx="103587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She lives with a broken man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A cracked polystyrene man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Who just crumbles and burn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He used to do surgery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For girls in the eighties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But gravity always win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And it wears him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It wears him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It wears him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It wears</a:t>
            </a:r>
          </a:p>
          <a:p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5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BBD771C-544B-65F4-F731-805FF711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636"/>
          <a:stretch/>
        </p:blipFill>
        <p:spPr>
          <a:xfrm>
            <a:off x="0" y="0"/>
            <a:ext cx="12192000" cy="7027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6B7A2-06D5-9647-781D-06B57DFC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365125"/>
            <a:ext cx="1073523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Fake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Plasitc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Trees</a:t>
            </a:r>
            <a:endParaRPr lang="en-PH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EF93F-91F9-984C-FE48-14D30AE73A4C}"/>
              </a:ext>
            </a:extLst>
          </p:cNvPr>
          <p:cNvSpPr txBox="1"/>
          <p:nvPr/>
        </p:nvSpPr>
        <p:spPr>
          <a:xfrm>
            <a:off x="916641" y="2055813"/>
            <a:ext cx="1035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 </a:t>
            </a:r>
            <a:endParaRPr lang="en-PH" sz="40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B138C-419C-D06D-170D-411E36E4FF77}"/>
              </a:ext>
            </a:extLst>
          </p:cNvPr>
          <p:cNvSpPr txBox="1"/>
          <p:nvPr/>
        </p:nvSpPr>
        <p:spPr>
          <a:xfrm>
            <a:off x="197222" y="1542925"/>
            <a:ext cx="103587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She looks like the real thing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She taste like a real thing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My fake plastic love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But I can’t help the feeling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I could through the ceiling     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If I just turn and run                    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And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C0757-286A-D78F-7E3E-EE0D6FFDF570}"/>
              </a:ext>
            </a:extLst>
          </p:cNvPr>
          <p:cNvSpPr txBox="1"/>
          <p:nvPr/>
        </p:nvSpPr>
        <p:spPr>
          <a:xfrm>
            <a:off x="197222" y="1542924"/>
            <a:ext cx="103587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She looks like the real thing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She taste like a real thing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My fake plastic love</a:t>
            </a: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But I can’t help the feeling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I could through the ceiling     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If I just turn and run                    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And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     It wears me out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20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BBD771C-544B-65F4-F731-805FF7116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3636"/>
          <a:stretch/>
        </p:blipFill>
        <p:spPr>
          <a:xfrm>
            <a:off x="0" y="0"/>
            <a:ext cx="12192000" cy="70274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B6B7A2-06D5-9647-781D-06B57DFC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65" y="365125"/>
            <a:ext cx="10735235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Fake </a:t>
            </a:r>
            <a:r>
              <a:rPr lang="en-US" dirty="0" err="1">
                <a:solidFill>
                  <a:schemeClr val="bg1"/>
                </a:solidFill>
                <a:latin typeface="Bell MT" panose="02020503060305020303" pitchFamily="18" charset="0"/>
              </a:rPr>
              <a:t>Plasitc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</a:rPr>
              <a:t> Trees</a:t>
            </a:r>
            <a:endParaRPr lang="en-PH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EF93F-91F9-984C-FE48-14D30AE73A4C}"/>
              </a:ext>
            </a:extLst>
          </p:cNvPr>
          <p:cNvSpPr txBox="1"/>
          <p:nvPr/>
        </p:nvSpPr>
        <p:spPr>
          <a:xfrm>
            <a:off x="916641" y="2055813"/>
            <a:ext cx="10358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 </a:t>
            </a:r>
            <a:endParaRPr lang="en-PH" sz="4000" dirty="0">
              <a:latin typeface="Bahnschrift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CB138C-419C-D06D-170D-411E36E4FF77}"/>
              </a:ext>
            </a:extLst>
          </p:cNvPr>
          <p:cNvSpPr txBox="1"/>
          <p:nvPr/>
        </p:nvSpPr>
        <p:spPr>
          <a:xfrm>
            <a:off x="488168" y="1486426"/>
            <a:ext cx="103587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And if I could be who you wanted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Bahnschrift" panose="020B0502040204020203" pitchFamily="34" charset="0"/>
              </a:rPr>
              <a:t>  If I could be who you wanted</a:t>
            </a:r>
          </a:p>
          <a:p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 All the time</a:t>
            </a:r>
          </a:p>
          <a:p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 All the time</a:t>
            </a:r>
          </a:p>
          <a:p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278</Words>
  <Application>Microsoft Office PowerPoint</Application>
  <PresentationFormat>Widescreen</PresentationFormat>
  <Paragraphs>60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Bahnschrift</vt:lpstr>
      <vt:lpstr>Bahnschrift Condensed</vt:lpstr>
      <vt:lpstr>Bahnschrift SemiBold</vt:lpstr>
      <vt:lpstr>Bell MT</vt:lpstr>
      <vt:lpstr>Calibri</vt:lpstr>
      <vt:lpstr>Calibri Light</vt:lpstr>
      <vt:lpstr>Cascadia Code Light</vt:lpstr>
      <vt:lpstr>Office Theme</vt:lpstr>
      <vt:lpstr>Fake plastic trees</vt:lpstr>
      <vt:lpstr>Fake Plasitc Trees</vt:lpstr>
      <vt:lpstr>Fake Plasitc Trees</vt:lpstr>
      <vt:lpstr>Fake Plasitc Trees</vt:lpstr>
      <vt:lpstr>Fake Plasitc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plastic trees</dc:title>
  <dc:creator>COMLAB 3</dc:creator>
  <cp:lastModifiedBy>COMLAB 3</cp:lastModifiedBy>
  <cp:revision>1</cp:revision>
  <dcterms:created xsi:type="dcterms:W3CDTF">2023-04-19T07:45:53Z</dcterms:created>
  <dcterms:modified xsi:type="dcterms:W3CDTF">2023-04-19T08:58:29Z</dcterms:modified>
</cp:coreProperties>
</file>